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6" r:id="rId9"/>
    <p:sldId id="265" r:id="rId10"/>
    <p:sldId id="260" r:id="rId11"/>
    <p:sldId id="261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5E71-808A-425A-A24E-878B42D0FD02}" type="datetimeFigureOut">
              <a:rPr lang="tr-TR" smtClean="0"/>
              <a:t>10.12.2016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A17B6-C4A4-4B6A-8A20-2FA8E51AD48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5E71-808A-425A-A24E-878B42D0FD02}" type="datetimeFigureOut">
              <a:rPr lang="tr-TR" smtClean="0"/>
              <a:t>10.12.2016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A17B6-C4A4-4B6A-8A20-2FA8E51AD48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5E71-808A-425A-A24E-878B42D0FD02}" type="datetimeFigureOut">
              <a:rPr lang="tr-TR" smtClean="0"/>
              <a:t>10.12.2016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A17B6-C4A4-4B6A-8A20-2FA8E51AD48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5E71-808A-425A-A24E-878B42D0FD02}" type="datetimeFigureOut">
              <a:rPr lang="tr-TR" smtClean="0"/>
              <a:t>10.12.2016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A17B6-C4A4-4B6A-8A20-2FA8E51AD48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5E71-808A-425A-A24E-878B42D0FD02}" type="datetimeFigureOut">
              <a:rPr lang="tr-TR" smtClean="0"/>
              <a:t>10.12.2016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A17B6-C4A4-4B6A-8A20-2FA8E51AD48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5E71-808A-425A-A24E-878B42D0FD02}" type="datetimeFigureOut">
              <a:rPr lang="tr-TR" smtClean="0"/>
              <a:t>10.12.2016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A17B6-C4A4-4B6A-8A20-2FA8E51AD48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5E71-808A-425A-A24E-878B42D0FD02}" type="datetimeFigureOut">
              <a:rPr lang="tr-TR" smtClean="0"/>
              <a:t>10.12.2016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A17B6-C4A4-4B6A-8A20-2FA8E51AD48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5E71-808A-425A-A24E-878B42D0FD02}" type="datetimeFigureOut">
              <a:rPr lang="tr-TR" smtClean="0"/>
              <a:t>10.12.2016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A17B6-C4A4-4B6A-8A20-2FA8E51AD48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5E71-808A-425A-A24E-878B42D0FD02}" type="datetimeFigureOut">
              <a:rPr lang="tr-TR" smtClean="0"/>
              <a:t>10.12.2016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A17B6-C4A4-4B6A-8A20-2FA8E51AD48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5E71-808A-425A-A24E-878B42D0FD02}" type="datetimeFigureOut">
              <a:rPr lang="tr-TR" smtClean="0"/>
              <a:t>10.12.2016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A17B6-C4A4-4B6A-8A20-2FA8E51AD48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5E71-808A-425A-A24E-878B42D0FD02}" type="datetimeFigureOut">
              <a:rPr lang="tr-TR" smtClean="0"/>
              <a:t>10.12.2016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A17B6-C4A4-4B6A-8A20-2FA8E51AD48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35E71-808A-425A-A24E-878B42D0FD02}" type="datetimeFigureOut">
              <a:rPr lang="tr-TR" smtClean="0"/>
              <a:t>10.12.2016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A17B6-C4A4-4B6A-8A20-2FA8E51AD489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üzlem"/>
          <p:cNvSpPr/>
          <p:nvPr/>
        </p:nvSpPr>
        <p:spPr>
          <a:xfrm>
            <a:off x="467544" y="908720"/>
            <a:ext cx="8136000" cy="4680000"/>
          </a:xfrm>
          <a:prstGeom prst="plaque">
            <a:avLst/>
          </a:prstGeom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500" dist="101600" dir="5400000" sy="-100000" algn="bl" rotWithShape="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3900" b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Comic Sans MS" pitchFamily="66" charset="0"/>
              </a:rPr>
              <a:t>MADDE</a:t>
            </a:r>
            <a:endParaRPr lang="tr-TR" sz="139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50" endPos="85000" dist="60007" dir="5400000" sy="-100000" algn="bl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Çapraz Köşeli Dikdörtgen"/>
          <p:cNvSpPr/>
          <p:nvPr/>
        </p:nvSpPr>
        <p:spPr>
          <a:xfrm>
            <a:off x="179512" y="3645024"/>
            <a:ext cx="8784976" cy="2736304"/>
          </a:xfrm>
          <a:prstGeom prst="round2Diag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SU GEÇİREN</a:t>
            </a:r>
          </a:p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-</a:t>
            </a:r>
            <a:endParaRPr lang="tr-TR" sz="55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SU GEÇİRMEYEN</a:t>
            </a:r>
            <a:endParaRPr lang="tr-TR" sz="55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3" name="2 Yuvarlatılmış Çapraz Köşeli Dikdörtgen"/>
          <p:cNvSpPr/>
          <p:nvPr/>
        </p:nvSpPr>
        <p:spPr>
          <a:xfrm>
            <a:off x="179512" y="404664"/>
            <a:ext cx="8784976" cy="2736304"/>
          </a:xfrm>
          <a:prstGeom prst="round2Diag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SAYDAM</a:t>
            </a:r>
          </a:p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-</a:t>
            </a:r>
            <a:endParaRPr lang="tr-TR" sz="55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OPAK</a:t>
            </a:r>
            <a:endParaRPr lang="tr-TR" sz="55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Çapraz Köşeli Dikdörtgen"/>
          <p:cNvSpPr/>
          <p:nvPr/>
        </p:nvSpPr>
        <p:spPr>
          <a:xfrm>
            <a:off x="179512" y="476672"/>
            <a:ext cx="8784976" cy="2736304"/>
          </a:xfrm>
          <a:prstGeom prst="round2Diag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SUDA YÜZEN</a:t>
            </a:r>
          </a:p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-</a:t>
            </a:r>
            <a:endParaRPr lang="tr-TR" sz="55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SUDA BATAN</a:t>
            </a:r>
            <a:endParaRPr lang="tr-TR" sz="55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Yuvarlatılmış Çapraz Köşeli Dikdörtgen"/>
          <p:cNvSpPr/>
          <p:nvPr/>
        </p:nvSpPr>
        <p:spPr>
          <a:xfrm>
            <a:off x="179512" y="116632"/>
            <a:ext cx="8784976" cy="4464496"/>
          </a:xfrm>
          <a:prstGeom prst="round2Diag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93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NİTELEME ÖZELLİKLERİ</a:t>
            </a:r>
            <a:endParaRPr lang="tr-TR" sz="93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Çapraz Köşeli Dikdörtgen"/>
          <p:cNvSpPr/>
          <p:nvPr/>
        </p:nvSpPr>
        <p:spPr>
          <a:xfrm>
            <a:off x="179512" y="332656"/>
            <a:ext cx="8784976" cy="1800200"/>
          </a:xfrm>
          <a:prstGeom prst="round2Diag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93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MALZEME</a:t>
            </a:r>
            <a:endParaRPr lang="tr-TR" sz="93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3" name="2 Yuvarlatılmış Çapraz Köşeli Dikdörtgen"/>
          <p:cNvSpPr/>
          <p:nvPr/>
        </p:nvSpPr>
        <p:spPr>
          <a:xfrm>
            <a:off x="179512" y="2492896"/>
            <a:ext cx="8784976" cy="1800200"/>
          </a:xfrm>
          <a:prstGeom prst="round2Diag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93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CİSİM</a:t>
            </a:r>
            <a:endParaRPr lang="tr-TR" sz="93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4" name="3 Yuvarlatılmış Çapraz Köşeli Dikdörtgen"/>
          <p:cNvSpPr/>
          <p:nvPr/>
        </p:nvSpPr>
        <p:spPr>
          <a:xfrm>
            <a:off x="179512" y="4653136"/>
            <a:ext cx="8784976" cy="1800200"/>
          </a:xfrm>
          <a:prstGeom prst="round2Diag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93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EŞYA</a:t>
            </a:r>
            <a:endParaRPr lang="tr-TR" sz="93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Çapraz Köşeli Dikdörtgen"/>
          <p:cNvSpPr/>
          <p:nvPr/>
        </p:nvSpPr>
        <p:spPr>
          <a:xfrm>
            <a:off x="179512" y="332656"/>
            <a:ext cx="8784976" cy="1800200"/>
          </a:xfrm>
          <a:prstGeom prst="round2Diag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93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DOĞAL</a:t>
            </a:r>
            <a:endParaRPr lang="tr-TR" sz="93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3" name="2 Yuvarlatılmış Çapraz Köşeli Dikdörtgen"/>
          <p:cNvSpPr/>
          <p:nvPr/>
        </p:nvSpPr>
        <p:spPr>
          <a:xfrm>
            <a:off x="107504" y="2564904"/>
            <a:ext cx="8784976" cy="1800200"/>
          </a:xfrm>
          <a:prstGeom prst="round2Diag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93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İŞLENMİŞ</a:t>
            </a:r>
            <a:endParaRPr lang="tr-TR" sz="93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4" name="3 Yuvarlatılmış Çapraz Köşeli Dikdörtgen"/>
          <p:cNvSpPr/>
          <p:nvPr/>
        </p:nvSpPr>
        <p:spPr>
          <a:xfrm>
            <a:off x="179512" y="4869160"/>
            <a:ext cx="8784976" cy="1800200"/>
          </a:xfrm>
          <a:prstGeom prst="round2Diag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93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YAPAY</a:t>
            </a:r>
            <a:endParaRPr lang="tr-TR" sz="93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Çapraz Köşeli Dikdörtgen"/>
          <p:cNvSpPr/>
          <p:nvPr/>
        </p:nvSpPr>
        <p:spPr>
          <a:xfrm>
            <a:off x="179512" y="332656"/>
            <a:ext cx="8784976" cy="1800200"/>
          </a:xfrm>
          <a:prstGeom prst="round2Diag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93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KÜTLE</a:t>
            </a:r>
            <a:endParaRPr lang="tr-TR" sz="93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3" name="2 Yuvarlatılmış Çapraz Köşeli Dikdörtgen"/>
          <p:cNvSpPr/>
          <p:nvPr/>
        </p:nvSpPr>
        <p:spPr>
          <a:xfrm>
            <a:off x="107504" y="2564904"/>
            <a:ext cx="8784976" cy="1800200"/>
          </a:xfrm>
          <a:prstGeom prst="round2Diag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93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HACİM</a:t>
            </a:r>
            <a:endParaRPr lang="tr-TR" sz="93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4" name="3 Yuvarlatılmış Çapraz Köşeli Dikdörtgen"/>
          <p:cNvSpPr/>
          <p:nvPr/>
        </p:nvSpPr>
        <p:spPr>
          <a:xfrm>
            <a:off x="179512" y="4869160"/>
            <a:ext cx="8784976" cy="1800200"/>
          </a:xfrm>
          <a:prstGeom prst="round2Diag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93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SICAKLIK</a:t>
            </a:r>
            <a:endParaRPr lang="tr-TR" sz="93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Çapraz Köşeli Dikdörtgen"/>
          <p:cNvSpPr/>
          <p:nvPr/>
        </p:nvSpPr>
        <p:spPr>
          <a:xfrm>
            <a:off x="179512" y="332656"/>
            <a:ext cx="8784976" cy="1800200"/>
          </a:xfrm>
          <a:prstGeom prst="round2Diag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93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GAZ</a:t>
            </a:r>
            <a:endParaRPr lang="tr-TR" sz="93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3" name="2 Yuvarlatılmış Çapraz Köşeli Dikdörtgen"/>
          <p:cNvSpPr/>
          <p:nvPr/>
        </p:nvSpPr>
        <p:spPr>
          <a:xfrm>
            <a:off x="107504" y="2564904"/>
            <a:ext cx="8784976" cy="1800200"/>
          </a:xfrm>
          <a:prstGeom prst="round2Diag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93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SIVI</a:t>
            </a:r>
            <a:endParaRPr lang="tr-TR" sz="93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4" name="3 Yuvarlatılmış Çapraz Köşeli Dikdörtgen"/>
          <p:cNvSpPr/>
          <p:nvPr/>
        </p:nvSpPr>
        <p:spPr>
          <a:xfrm>
            <a:off x="179512" y="4869160"/>
            <a:ext cx="8784976" cy="1800200"/>
          </a:xfrm>
          <a:prstGeom prst="round2Diag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93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KATI</a:t>
            </a:r>
            <a:endParaRPr lang="tr-TR" sz="93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Çapraz Köşeli Dikdörtgen"/>
          <p:cNvSpPr/>
          <p:nvPr/>
        </p:nvSpPr>
        <p:spPr>
          <a:xfrm>
            <a:off x="179512" y="404664"/>
            <a:ext cx="8784976" cy="2736304"/>
          </a:xfrm>
          <a:prstGeom prst="round2Diag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SUDA ÇÖZÜNEN</a:t>
            </a:r>
          </a:p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-</a:t>
            </a:r>
            <a:endParaRPr lang="tr-TR" sz="55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SUDA ÇÖZÜNMEYEN</a:t>
            </a:r>
            <a:endParaRPr lang="tr-TR" sz="55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7" name="6 Yuvarlatılmış Çapraz Köşeli Dikdörtgen"/>
          <p:cNvSpPr/>
          <p:nvPr/>
        </p:nvSpPr>
        <p:spPr>
          <a:xfrm>
            <a:off x="359024" y="3645024"/>
            <a:ext cx="8784976" cy="2736304"/>
          </a:xfrm>
          <a:prstGeom prst="round2Diag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PÜRÜZLÜ</a:t>
            </a:r>
          </a:p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-</a:t>
            </a:r>
            <a:endParaRPr lang="tr-TR" sz="55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PÜRÜZSÜZ</a:t>
            </a:r>
            <a:endParaRPr lang="tr-TR" sz="55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Çapraz Köşeli Dikdörtgen"/>
          <p:cNvSpPr/>
          <p:nvPr/>
        </p:nvSpPr>
        <p:spPr>
          <a:xfrm>
            <a:off x="179512" y="188640"/>
            <a:ext cx="8784976" cy="3816424"/>
          </a:xfrm>
          <a:prstGeom prst="round2Diag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47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MIKNATIS TARAFINDAN ÇEKİLEN</a:t>
            </a:r>
          </a:p>
          <a:p>
            <a:pPr algn="ctr"/>
            <a:r>
              <a:rPr lang="tr-TR" sz="47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-</a:t>
            </a:r>
          </a:p>
          <a:p>
            <a:pPr algn="ctr"/>
            <a:r>
              <a:rPr lang="tr-TR" sz="47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MIKNATIS TARAFINDAN ÇEKİLMEYEN</a:t>
            </a:r>
            <a:endParaRPr lang="tr-TR" sz="47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4" name="3 Yuvarlatılmış Çapraz Köşeli Dikdörtgen"/>
          <p:cNvSpPr/>
          <p:nvPr/>
        </p:nvSpPr>
        <p:spPr>
          <a:xfrm>
            <a:off x="107504" y="4221088"/>
            <a:ext cx="8784976" cy="2448272"/>
          </a:xfrm>
          <a:prstGeom prst="round2Diag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ESNEK</a:t>
            </a:r>
          </a:p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-</a:t>
            </a:r>
            <a:endParaRPr lang="tr-TR" sz="55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BERK</a:t>
            </a:r>
            <a:endParaRPr lang="tr-TR" sz="55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Çapraz Köşeli Dikdörtgen"/>
          <p:cNvSpPr/>
          <p:nvPr/>
        </p:nvSpPr>
        <p:spPr>
          <a:xfrm>
            <a:off x="179512" y="404664"/>
            <a:ext cx="8784976" cy="2736304"/>
          </a:xfrm>
          <a:prstGeom prst="round2Diag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KOKULU</a:t>
            </a:r>
          </a:p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-</a:t>
            </a:r>
            <a:endParaRPr lang="tr-TR" sz="55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KOKUSUZ</a:t>
            </a:r>
            <a:endParaRPr lang="tr-TR" sz="55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6" name="5 Yuvarlatılmış Çapraz Köşeli Dikdörtgen"/>
          <p:cNvSpPr/>
          <p:nvPr/>
        </p:nvSpPr>
        <p:spPr>
          <a:xfrm>
            <a:off x="179512" y="3573016"/>
            <a:ext cx="8784976" cy="2736304"/>
          </a:xfrm>
          <a:prstGeom prst="round2Diag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PARLAK</a:t>
            </a:r>
          </a:p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-</a:t>
            </a:r>
            <a:endParaRPr lang="tr-TR" sz="55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algn="ctr"/>
            <a:r>
              <a:rPr lang="tr-TR" sz="5500" b="1" cap="all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MAT</a:t>
            </a:r>
            <a:endParaRPr lang="tr-TR" sz="5500" b="1" cap="all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</TotalTime>
  <Words>52</Words>
  <Application>Microsoft Office PowerPoint</Application>
  <PresentationFormat>Ekran Gösterisi (4:3)</PresentationFormat>
  <Paragraphs>41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hp</dc:creator>
  <cp:lastModifiedBy>hp</cp:lastModifiedBy>
  <cp:revision>5</cp:revision>
  <dcterms:created xsi:type="dcterms:W3CDTF">2016-12-10T12:47:22Z</dcterms:created>
  <dcterms:modified xsi:type="dcterms:W3CDTF">2016-12-10T13:36:24Z</dcterms:modified>
</cp:coreProperties>
</file>